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5" r:id="rId9"/>
    <p:sldId id="264" r:id="rId10"/>
    <p:sldId id="267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145" autoAdjust="0"/>
  </p:normalViewPr>
  <p:slideViewPr>
    <p:cSldViewPr snapToGrid="0" snapToObjects="1">
      <p:cViewPr varScale="1">
        <p:scale>
          <a:sx n="96" d="100"/>
          <a:sy n="96" d="100"/>
        </p:scale>
        <p:origin x="-57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2968">
            <a:off x="965109" y="1038599"/>
            <a:ext cx="3318568" cy="2455980"/>
          </a:xfrm>
          <a:prstGeom prst="rect">
            <a:avLst/>
          </a:prstGeom>
        </p:spPr>
      </p:pic>
      <p:pic>
        <p:nvPicPr>
          <p:cNvPr id="7" name="Picture 6" descr="CGCG039-137_rotated33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43" y="1925733"/>
            <a:ext cx="3354757" cy="36623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941431" y="4271369"/>
            <a:ext cx="1024618" cy="375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6365" y="4646557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5980" y="3355031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3" y="0"/>
            <a:ext cx="7523939" cy="6858000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6100" flipV="1">
            <a:off x="777091" y="2255192"/>
            <a:ext cx="4122354" cy="3004470"/>
          </a:xfrm>
          <a:prstGeom prst="rect">
            <a:avLst/>
          </a:prstGeom>
        </p:spPr>
      </p:pic>
      <p:pic>
        <p:nvPicPr>
          <p:cNvPr id="14" name="Picture 13" descr="IC5325_rotated195deg_zoom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48" y="2467580"/>
            <a:ext cx="3750652" cy="380655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739393" y="5093896"/>
            <a:ext cx="1241088" cy="317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5238" y="547201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8068" y="4848581"/>
            <a:ext cx="88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redside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084237" y="4848581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95892" y="2467580"/>
            <a:ext cx="168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7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53" y="2962896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1026739" y="295541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" y="0"/>
            <a:ext cx="7465523" cy="6858000"/>
          </a:xfrm>
          <a:prstGeom prst="rect">
            <a:avLst/>
          </a:prstGeom>
        </p:spPr>
      </p:pic>
      <p:pic>
        <p:nvPicPr>
          <p:cNvPr id="3" name="Picture 2" descr="NGC3513_rotated30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00" y="2219213"/>
            <a:ext cx="3833300" cy="41914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263162" y="4747569"/>
            <a:ext cx="548387" cy="92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6931" y="5630746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Increasing wavelength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9976" y="382403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Blue side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0389" y="524922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 side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861651" y="790327"/>
            <a:ext cx="3981351" cy="29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656717" y="743466"/>
            <a:ext cx="3430328" cy="2538690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24" y="3049679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071311" y="4531115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61218" y="416178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50599" y="451668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1218" y="544022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881" y="0"/>
            <a:ext cx="7418790" cy="6858000"/>
          </a:xfrm>
          <a:prstGeom prst="rect">
            <a:avLst/>
          </a:prstGeom>
        </p:spPr>
      </p:pic>
      <p:pic>
        <p:nvPicPr>
          <p:cNvPr id="4" name="Picture 3" descr="NGC4536_rotated31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44" y="2042322"/>
            <a:ext cx="4545387" cy="44528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939466" y="4326145"/>
            <a:ext cx="903486" cy="111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19244" y="386642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Increasing wavelength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20241" y="5516829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side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40501" y="4220859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Blue side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0342">
            <a:off x="304780" y="855534"/>
            <a:ext cx="3596035" cy="25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8" name="Picture 7" descr="NGC4939_rotated5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44" y="2281759"/>
            <a:ext cx="3420972" cy="36163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733409" y="4779126"/>
            <a:ext cx="1284663" cy="106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8788">
            <a:off x="468988" y="2127918"/>
            <a:ext cx="3975183" cy="29419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6591" y="501376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Increasing wavelength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4114" y="3987433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blue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04353" y="4644430"/>
            <a:ext cx="5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4" name="Picture 3" descr="NGC5364_rotated48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39" y="930399"/>
            <a:ext cx="3874761" cy="409633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737483" y="3448192"/>
            <a:ext cx="538968" cy="590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51742" y="3979976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59781" y="230384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06582" y="355157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2684">
            <a:off x="748175" y="3271849"/>
            <a:ext cx="4039809" cy="2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565" y="3040858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092337" y="4504965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1798822" y="3583171"/>
            <a:ext cx="3998509" cy="2657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2983" y="567100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81813" y="4504965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34606" y="5390279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7110</TotalTime>
  <Words>48</Words>
  <Application>Microsoft Macintosh PowerPoint</Application>
  <PresentationFormat>On-screen Show (4:3)</PresentationFormat>
  <Paragraphs>25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30</cp:revision>
  <dcterms:created xsi:type="dcterms:W3CDTF">2017-10-19T21:33:50Z</dcterms:created>
  <dcterms:modified xsi:type="dcterms:W3CDTF">2017-10-25T17:35:39Z</dcterms:modified>
</cp:coreProperties>
</file>